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3" r:id="rId3"/>
    <p:sldId id="258" r:id="rId4"/>
    <p:sldId id="257" r:id="rId5"/>
    <p:sldId id="259" r:id="rId6"/>
    <p:sldId id="260" r:id="rId7"/>
    <p:sldId id="261" r:id="rId8"/>
    <p:sldId id="262" r:id="rId9"/>
    <p:sldId id="264" r:id="rId10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6" y="10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2799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6A6C5-6137-447A-9495-2070BA4455F2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2799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D7A943-B1DD-45E5-A25F-B0F9A4E741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1866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8B574-A549-4AA1-90D7-3E5013C14E31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E3397-C99E-4D5D-B6FD-0EC1FAF0E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4499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E3397-C99E-4D5D-B6FD-0EC1FAF0ECE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659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6/21/2023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72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那賀町空き家改修費等</a:t>
            </a:r>
            <a:br>
              <a:rPr kumimoji="1" lang="en-US" altLang="ja-JP" sz="72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kumimoji="1" lang="ja-JP" altLang="en-US" sz="72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補助金交付制度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平成</a:t>
            </a:r>
            <a:r>
              <a:rPr kumimoji="1" lang="en-US" altLang="ja-JP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27</a:t>
            </a:r>
            <a:r>
              <a:rPr kumimoji="1" lang="ja-JP" altLang="en-US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年</a:t>
            </a:r>
            <a:r>
              <a:rPr kumimoji="1" lang="en-US" altLang="ja-JP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6</a:t>
            </a:r>
            <a:r>
              <a:rPr kumimoji="1" lang="ja-JP" altLang="en-US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月</a:t>
            </a:r>
            <a:r>
              <a:rPr kumimoji="1" lang="en-US" altLang="ja-JP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</a:t>
            </a:r>
            <a:r>
              <a:rPr kumimoji="1" lang="ja-JP" altLang="en-US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日</a:t>
            </a:r>
            <a:endParaRPr kumimoji="1" lang="en-US" altLang="ja-JP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那賀町空き家改修費等補助金交付要綱設置</a:t>
            </a:r>
          </a:p>
        </p:txBody>
      </p:sp>
    </p:spTree>
    <p:extLst>
      <p:ext uri="{BB962C8B-B14F-4D97-AF65-F5344CB8AC3E}">
        <p14:creationId xmlns:p14="http://schemas.microsoft.com/office/powerpoint/2010/main" val="3811324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補助制度の紹介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　　　　　　</a:t>
            </a:r>
            <a:r>
              <a:rPr kumimoji="1" lang="ja-JP" altLang="en-US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空き家をリフォームしたい人</a:t>
            </a:r>
          </a:p>
        </p:txBody>
      </p:sp>
      <p:pic>
        <p:nvPicPr>
          <p:cNvPr id="13" name="コンテンツ プレースホルダー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069" y="4073275"/>
            <a:ext cx="1097189" cy="1097189"/>
          </a:xfrm>
        </p:spPr>
      </p:pic>
      <p:sp>
        <p:nvSpPr>
          <p:cNvPr id="7" name="テキスト プレースホルダー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ja-JP" altLang="en-US" dirty="0"/>
              <a:t>　　　　　　</a:t>
            </a:r>
            <a:r>
              <a:rPr kumimoji="1" lang="ja-JP" altLang="en-US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空き家を片付けたい人</a:t>
            </a: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kumimoji="1" lang="ja-JP" altLang="en-US" dirty="0"/>
              <a:t>　</a:t>
            </a:r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1382736" y="1844876"/>
            <a:ext cx="733032" cy="684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Re</a:t>
            </a:r>
            <a:endParaRPr kumimoji="1" lang="ja-JP" altLang="en-US" sz="2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6497321" y="1833096"/>
            <a:ext cx="731489" cy="684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片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22" y="4366677"/>
            <a:ext cx="1097189" cy="109718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22" y="2732760"/>
            <a:ext cx="1097189" cy="109718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2" y="2847284"/>
            <a:ext cx="2438198" cy="207856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37" y="4097071"/>
            <a:ext cx="1097189" cy="1097189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70" y="4366677"/>
            <a:ext cx="1097189" cy="1097189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20" y="2732759"/>
            <a:ext cx="1097189" cy="1097189"/>
          </a:xfrm>
          <a:prstGeom prst="rect">
            <a:avLst/>
          </a:prstGeom>
        </p:spPr>
      </p:pic>
      <p:sp>
        <p:nvSpPr>
          <p:cNvPr id="20" name="二等辺三角形 19"/>
          <p:cNvSpPr/>
          <p:nvPr/>
        </p:nvSpPr>
        <p:spPr>
          <a:xfrm rot="10800000">
            <a:off x="3678300" y="4028825"/>
            <a:ext cx="373127" cy="889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二等辺三角形 20"/>
          <p:cNvSpPr/>
          <p:nvPr/>
        </p:nvSpPr>
        <p:spPr>
          <a:xfrm rot="10800000">
            <a:off x="4980952" y="4028825"/>
            <a:ext cx="373127" cy="889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240692" y="3783028"/>
            <a:ext cx="1028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Before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570252" y="3767950"/>
            <a:ext cx="1028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Before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273998" y="5414664"/>
            <a:ext cx="1028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After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567089" y="5391447"/>
            <a:ext cx="1028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After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60824" y="4911780"/>
            <a:ext cx="2631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例：畳の張り替えや、フロー　　　リングへのリフォーム代を補助します。</a:t>
            </a: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032" y="2658900"/>
            <a:ext cx="1097189" cy="1097189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971" y="2624466"/>
            <a:ext cx="1097189" cy="1097189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6961782" y="3886566"/>
            <a:ext cx="3050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例：布団や可燃ゴミ、家電やタンスなどの大型ゴミの処分費用を補助します。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77" y="4806514"/>
            <a:ext cx="861932" cy="86193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965" y="4788512"/>
            <a:ext cx="861932" cy="86193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7139786" y="5601739"/>
            <a:ext cx="419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所有者　・　移住者ともにご利用いただけます。</a:t>
            </a:r>
          </a:p>
        </p:txBody>
      </p:sp>
    </p:spTree>
    <p:extLst>
      <p:ext uri="{BB962C8B-B14F-4D97-AF65-F5344CB8AC3E}">
        <p14:creationId xmlns:p14="http://schemas.microsoft.com/office/powerpoint/2010/main" val="2995576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補助対象者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ja-JP" altLang="en-US" sz="19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（１）空き家所有者</a:t>
            </a:r>
            <a:endParaRPr kumimoji="1" lang="en-US" altLang="ja-JP" sz="1900" b="1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・町内に個人で空き家等を所有し、那賀町空き家バンク制度に原則</a:t>
            </a:r>
            <a:r>
              <a:rPr kumimoji="1" lang="en-US" altLang="ja-JP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3</a:t>
            </a:r>
            <a:r>
              <a:rPr kumimoji="1" lang="ja-JP" altLang="en-US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年を越える期間登録すること</a:t>
            </a:r>
            <a:endParaRPr kumimoji="1" lang="en-US" altLang="ja-JP" sz="19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が見込まれる</a:t>
            </a:r>
            <a:r>
              <a:rPr lang="ja-JP" altLang="en-US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家主（補助事業終了後</a:t>
            </a:r>
            <a:r>
              <a:rPr lang="en-US" altLang="ja-JP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10</a:t>
            </a:r>
            <a:r>
              <a:rPr lang="ja-JP" altLang="en-US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年間は移住者等の居住用住宅とすることが要件）</a:t>
            </a:r>
            <a:endParaRPr kumimoji="1" lang="en-US" altLang="ja-JP" sz="19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（２）空き家を購入または賃借する者</a:t>
            </a:r>
            <a:endParaRPr kumimoji="1" lang="en-US" altLang="ja-JP" sz="1900" b="1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・現に町内に住所を有していない者、または町内に住所を有して</a:t>
            </a:r>
            <a:r>
              <a:rPr kumimoji="1" lang="en-US" altLang="ja-JP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3</a:t>
            </a:r>
            <a:r>
              <a:rPr kumimoji="1" lang="ja-JP" altLang="en-US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年を経過しない者</a:t>
            </a:r>
            <a:endParaRPr kumimoji="1" lang="en-US" altLang="ja-JP" sz="19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・補助金に係る改修工事を行う空き家に、補助金の交付を受けた日から</a:t>
            </a:r>
            <a:r>
              <a:rPr lang="en-US" altLang="ja-JP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10</a:t>
            </a:r>
            <a:r>
              <a:rPr kumimoji="1" lang="ja-JP" altLang="en-US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年以上定住する意思の</a:t>
            </a:r>
            <a:endParaRPr kumimoji="1" lang="en-US" altLang="ja-JP" sz="19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ある者</a:t>
            </a:r>
            <a:endParaRPr kumimoji="1" lang="en-US" altLang="ja-JP" sz="19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（３）共通事項</a:t>
            </a:r>
            <a:endParaRPr kumimoji="1" lang="en-US" altLang="ja-JP" sz="1900" b="1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</a:t>
            </a:r>
            <a:r>
              <a:rPr kumimoji="1" lang="en-US" altLang="ja-JP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20</a:t>
            </a:r>
            <a:r>
              <a:rPr kumimoji="1" lang="ja-JP" altLang="en-US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歳以上で町税等を滞納していない者</a:t>
            </a:r>
            <a:endParaRPr kumimoji="1" lang="en-US" altLang="ja-JP" sz="19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・暴力団員による不当な行為の防止等に関する法律第</a:t>
            </a:r>
            <a:r>
              <a:rPr kumimoji="1" lang="en-US" altLang="ja-JP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2</a:t>
            </a:r>
            <a:r>
              <a:rPr kumimoji="1" lang="ja-JP" altLang="en-US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条第</a:t>
            </a:r>
            <a:r>
              <a:rPr kumimoji="1" lang="en-US" altLang="ja-JP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6</a:t>
            </a:r>
            <a:r>
              <a:rPr kumimoji="1" lang="ja-JP" altLang="en-US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号に規定する暴力団員でないこと</a:t>
            </a:r>
            <a:endParaRPr kumimoji="1" lang="en-US" altLang="ja-JP" sz="19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7771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補助対象経費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1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（１）空き家の改修経費</a:t>
            </a:r>
            <a:endParaRPr kumimoji="1" lang="en-US" altLang="ja-JP" sz="1800" b="1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・住宅の機能向上のために行う改修工事都市補助対象経費が</a:t>
            </a:r>
            <a:r>
              <a:rPr kumimoji="1" lang="en-US" altLang="ja-JP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10</a:t>
            </a:r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万円以上の改修工事、</a:t>
            </a:r>
            <a:endParaRPr kumimoji="1" lang="en-US" altLang="ja-JP" sz="18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建物、樹木の除去工事、附属建物の改修工事、その他適当と認められる改修工事</a:t>
            </a:r>
            <a:endParaRPr kumimoji="1" lang="en-US" altLang="ja-JP" sz="18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（２）空き家の家財道具等の処分運搬及び清掃等経費</a:t>
            </a:r>
            <a:endParaRPr kumimoji="1" lang="en-US" altLang="ja-JP" sz="1800" b="1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・町内事業者による家財道具等の処分運搬及び清掃等に係る経費</a:t>
            </a:r>
            <a:endParaRPr kumimoji="1" lang="en-US" altLang="ja-JP" sz="18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（３）対象外経費</a:t>
            </a:r>
            <a:endParaRPr kumimoji="1" lang="en-US" altLang="ja-JP" sz="1800" b="1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・国、県または町の他の制度の補助、融資等の対象となる経費</a:t>
            </a:r>
            <a:endParaRPr kumimoji="1" lang="en-US" altLang="ja-JP" sz="18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・家電リサイクルに係る料金等の経費</a:t>
            </a:r>
            <a:endParaRPr kumimoji="1" lang="en-US" altLang="ja-JP" sz="18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・その他町長が補助対象経費として適当でないと認める経費</a:t>
            </a:r>
          </a:p>
        </p:txBody>
      </p:sp>
    </p:spTree>
    <p:extLst>
      <p:ext uri="{BB962C8B-B14F-4D97-AF65-F5344CB8AC3E}">
        <p14:creationId xmlns:p14="http://schemas.microsoft.com/office/powerpoint/2010/main" val="1874018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補助率および補助限度額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1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（１）空き家改修費等補助額</a:t>
            </a:r>
            <a:endParaRPr kumimoji="1" lang="en-US" altLang="ja-JP" sz="1800" b="1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・補助対象経費の</a:t>
            </a:r>
            <a:r>
              <a:rPr kumimoji="1" lang="en-US" altLang="ja-JP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2</a:t>
            </a:r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分の</a:t>
            </a:r>
            <a:r>
              <a:rPr kumimoji="1" lang="en-US" altLang="ja-JP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</a:t>
            </a:r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に相当する金額（上限</a:t>
            </a:r>
            <a:r>
              <a:rPr kumimoji="1" lang="en-US" altLang="ja-JP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100</a:t>
            </a:r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万円とし、</a:t>
            </a:r>
            <a:r>
              <a:rPr kumimoji="1" lang="en-US" altLang="ja-JP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1000</a:t>
            </a:r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円未満の端数は切り捨て）</a:t>
            </a:r>
            <a:endParaRPr kumimoji="1" lang="en-US" altLang="ja-JP" sz="18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endParaRPr lang="en-US" altLang="ja-JP" sz="18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pPr marL="0" indent="0">
              <a:buNone/>
            </a:pPr>
            <a:r>
              <a:rPr lang="ja-JP" altLang="en-US" sz="1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 </a:t>
            </a:r>
            <a:r>
              <a:rPr kumimoji="1" lang="ja-JP" altLang="en-US" sz="1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（２）空き家の家財道具等の処分運搬及び清掃等補助額</a:t>
            </a:r>
            <a:endParaRPr kumimoji="1" lang="en-US" altLang="ja-JP" sz="1800" b="1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・補助対象経費の</a:t>
            </a:r>
            <a:r>
              <a:rPr kumimoji="1" lang="en-US" altLang="ja-JP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2</a:t>
            </a:r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分の</a:t>
            </a:r>
            <a:r>
              <a:rPr kumimoji="1" lang="en-US" altLang="ja-JP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</a:t>
            </a:r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に相当する金額（上限</a:t>
            </a:r>
            <a:r>
              <a:rPr kumimoji="1" lang="en-US" altLang="ja-JP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14</a:t>
            </a:r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万円とし、</a:t>
            </a:r>
            <a:r>
              <a:rPr kumimoji="1" lang="en-US" altLang="ja-JP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1000</a:t>
            </a:r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円未満の端数は切り捨て）</a:t>
            </a:r>
            <a:endParaRPr kumimoji="1" lang="en-US" altLang="ja-JP" sz="18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endParaRPr lang="en-US" altLang="ja-JP" sz="18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en-US" altLang="ja-JP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※</a:t>
            </a:r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補助金の交付回数は各対象経費ごとに一度限りとする</a:t>
            </a:r>
            <a:endParaRPr kumimoji="1" lang="en-US" altLang="ja-JP" sz="18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en-US" altLang="ja-JP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※</a:t>
            </a:r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施工業者は</a:t>
            </a:r>
            <a:r>
              <a:rPr kumimoji="1" lang="ja-JP" altLang="en-US" sz="1800" dirty="0">
                <a:solidFill>
                  <a:srgbClr val="FF0000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町内に主たる事業所を有する法人または個人</a:t>
            </a:r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で、改修工事及び家財道具の処分運搬</a:t>
            </a:r>
            <a:endParaRPr kumimoji="1" lang="en-US" altLang="ja-JP" sz="18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を行う事業者とする</a:t>
            </a:r>
            <a:endParaRPr kumimoji="1" lang="en-US" altLang="ja-JP" sz="18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2741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活用事例～キッチン編～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Before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86" y="2582863"/>
            <a:ext cx="4504266" cy="3378200"/>
          </a:xfrm>
        </p:spPr>
      </p:pic>
      <p:sp>
        <p:nvSpPr>
          <p:cNvPr id="20" name="テキスト プレースホルダー 1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en-US" altLang="ja-JP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after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2582863"/>
            <a:ext cx="4504266" cy="3378200"/>
          </a:xfrm>
        </p:spPr>
      </p:pic>
      <p:sp>
        <p:nvSpPr>
          <p:cNvPr id="7" name="二等辺三角形 6"/>
          <p:cNvSpPr/>
          <p:nvPr/>
        </p:nvSpPr>
        <p:spPr>
          <a:xfrm rot="5400000">
            <a:off x="5807710" y="4151313"/>
            <a:ext cx="695960" cy="2413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6263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活用事例～バスルーム編～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before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86" y="2582863"/>
            <a:ext cx="4504266" cy="3378200"/>
          </a:xfrm>
        </p:spPr>
      </p:pic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en-US" altLang="ja-JP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after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2582863"/>
            <a:ext cx="4504266" cy="3378200"/>
          </a:xfrm>
        </p:spPr>
      </p:pic>
      <p:sp>
        <p:nvSpPr>
          <p:cNvPr id="4" name="二等辺三角形 3"/>
          <p:cNvSpPr/>
          <p:nvPr/>
        </p:nvSpPr>
        <p:spPr>
          <a:xfrm rot="5400000">
            <a:off x="5807710" y="4151313"/>
            <a:ext cx="695960" cy="2413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779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活用事例～処分編～</a:t>
            </a:r>
          </a:p>
        </p:txBody>
      </p:sp>
      <p:pic>
        <p:nvPicPr>
          <p:cNvPr id="8" name="コンテンツ プレースホルダー 7"/>
          <p:cNvPicPr preferRelativeResize="0"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58" y="1964652"/>
            <a:ext cx="2711843" cy="3600000"/>
          </a:xfrm>
        </p:spPr>
      </p:pic>
      <p:pic>
        <p:nvPicPr>
          <p:cNvPr id="9" name="図 8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89" y="1964652"/>
            <a:ext cx="2713389" cy="3600000"/>
          </a:xfrm>
          <a:prstGeom prst="rect">
            <a:avLst/>
          </a:prstGeom>
        </p:spPr>
      </p:pic>
      <p:pic>
        <p:nvPicPr>
          <p:cNvPr id="15" name="図 14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32" y="1964652"/>
            <a:ext cx="2682238" cy="360000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371600" y="5664200"/>
            <a:ext cx="963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※</a:t>
            </a:r>
            <a:r>
              <a:rPr kumimoji="1" lang="ja-JP" altLang="en-US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大型ゴミや布団、可燃物などのごみ等。</a:t>
            </a:r>
          </a:p>
        </p:txBody>
      </p:sp>
    </p:spTree>
    <p:extLst>
      <p:ext uri="{BB962C8B-B14F-4D97-AF65-F5344CB8AC3E}">
        <p14:creationId xmlns:p14="http://schemas.microsoft.com/office/powerpoint/2010/main" val="302295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改修費用一例</a:t>
            </a:r>
            <a:r>
              <a:rPr kumimoji="1" lang="ja-JP" altLang="en-US" dirty="0"/>
              <a:t>　</a:t>
            </a:r>
            <a:r>
              <a:rPr kumimoji="1" lang="en-US" altLang="ja-JP" sz="11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※</a:t>
            </a:r>
            <a:r>
              <a:rPr kumimoji="1" lang="ja-JP" altLang="en-US" sz="11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価格はあくまで参考例で、工事範囲等によって実際に係る費用とは異なることがあります。</a:t>
            </a:r>
            <a:endParaRPr kumimoji="1" lang="ja-JP" altLang="en-US" sz="105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・ガス給湯器取り替え工事</a:t>
            </a:r>
            <a:endParaRPr kumimoji="1" lang="en-US" altLang="ja-JP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 </a:t>
            </a:r>
            <a:r>
              <a:rPr kumimoji="1"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　　　　　                             ７万円</a:t>
            </a:r>
            <a:endParaRPr kumimoji="1" lang="en-US" altLang="ja-JP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・風呂リフォーム工事（ユニットバス設置）　 　　　　</a:t>
            </a:r>
            <a:endParaRPr lang="en-US" altLang="ja-JP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　　　　　　　　　　　　　　６０万～１００万円</a:t>
            </a:r>
            <a:endParaRPr lang="en-US" altLang="ja-JP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・台所リフォーム工事（システムキッチン設置）</a:t>
            </a:r>
            <a:endParaRPr lang="en-US" altLang="ja-JP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　　　　　　　　　　　　　　　３０万～８０万円</a:t>
            </a:r>
            <a:endParaRPr lang="en-US" altLang="ja-JP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・畳からフローリングへのリフォーム工事（</a:t>
            </a:r>
            <a:r>
              <a:rPr lang="en-US" altLang="ja-JP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30㎡</a:t>
            </a:r>
            <a:r>
              <a:rPr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）</a:t>
            </a:r>
            <a:endParaRPr lang="en-US" altLang="ja-JP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　　　　　　　　　　　　　　　　　　　８０万円</a:t>
            </a:r>
            <a:endParaRPr lang="en-US" altLang="ja-JP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pPr marL="0" indent="0">
              <a:buNone/>
            </a:pPr>
            <a:endParaRPr kumimoji="1" lang="en-US" altLang="ja-JP" sz="1800" dirty="0"/>
          </a:p>
          <a:p>
            <a:r>
              <a:rPr kumimoji="1" lang="en-US" altLang="ja-JP" sz="1800" b="1" dirty="0">
                <a:solidFill>
                  <a:srgbClr val="FF0000"/>
                </a:solidFill>
              </a:rPr>
              <a:t>※</a:t>
            </a:r>
            <a:r>
              <a:rPr lang="ja-JP" altLang="en-US" sz="1800" b="1" dirty="0">
                <a:solidFill>
                  <a:srgbClr val="FF0000"/>
                </a:solidFill>
              </a:rPr>
              <a:t>現況使用可能な部分についての改修は対象外。</a:t>
            </a:r>
            <a:endParaRPr kumimoji="1" lang="ja-JP" altLang="en-US" sz="1800" b="1" dirty="0">
              <a:solidFill>
                <a:srgbClr val="FF0000"/>
              </a:solidFill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kumimoji="1"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・大型ゴミ等処分運搬費</a:t>
            </a:r>
            <a:endParaRPr kumimoji="1" lang="en-US" altLang="ja-JP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　　　　　　　　　　　　　　　　１万～６万円</a:t>
            </a:r>
            <a:endParaRPr kumimoji="1" lang="en-US" altLang="ja-JP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・樹木伐採費（平地で杉３３本伐採）　　　　　　　　</a:t>
            </a:r>
            <a:endParaRPr kumimoji="1" lang="en-US" altLang="ja-JP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　　　　　　　　　　　　　　　　　　３０万円</a:t>
            </a:r>
            <a:endParaRPr kumimoji="1" lang="en-US" altLang="ja-JP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・シロアリ駆除費（木造平屋 </a:t>
            </a:r>
            <a:r>
              <a:rPr kumimoji="1" lang="en-US" altLang="ja-JP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62</a:t>
            </a:r>
            <a:r>
              <a:rPr kumimoji="1"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㎡）</a:t>
            </a:r>
            <a:endParaRPr kumimoji="1" lang="en-US" altLang="ja-JP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　　　　　　　　　　　　　　　　　　１７万円</a:t>
            </a:r>
            <a:endParaRPr kumimoji="1" lang="en-US" altLang="ja-JP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1385341"/>
      </p:ext>
    </p:extLst>
  </p:cSld>
  <p:clrMapOvr>
    <a:masterClrMapping/>
  </p:clrMapOvr>
</p:sld>
</file>

<file path=ppt/theme/theme1.xml><?xml version="1.0" encoding="utf-8"?>
<a:theme xmlns:a="http://schemas.openxmlformats.org/drawingml/2006/main" name="レトロスペクト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460</TotalTime>
  <Words>777</Words>
  <Application>Microsoft Office PowerPoint</Application>
  <PresentationFormat>ワイド画面</PresentationFormat>
  <Paragraphs>73</Paragraphs>
  <Slides>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EPSON 太丸ゴシック体Ｂ</vt:lpstr>
      <vt:lpstr>Calibri</vt:lpstr>
      <vt:lpstr>Calibri Light</vt:lpstr>
      <vt:lpstr>レトロスペクト</vt:lpstr>
      <vt:lpstr>那賀町空き家改修費等 補助金交付制度</vt:lpstr>
      <vt:lpstr>補助制度の紹介</vt:lpstr>
      <vt:lpstr>補助対象者</vt:lpstr>
      <vt:lpstr>補助対象経費</vt:lpstr>
      <vt:lpstr>補助率および補助限度額</vt:lpstr>
      <vt:lpstr>活用事例～キッチン編～</vt:lpstr>
      <vt:lpstr>活用事例～バスルーム編～</vt:lpstr>
      <vt:lpstr>活用事例～処分編～</vt:lpstr>
      <vt:lpstr>改修費用一例　※価格はあくまで参考例で、工事範囲等によって実際に係る費用とは異なることがあります。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那賀町空き家改修費等 補助金交付制度</dc:title>
  <dc:creator>NCLJ351</dc:creator>
  <cp:lastModifiedBy>NCLJ767</cp:lastModifiedBy>
  <cp:revision>33</cp:revision>
  <cp:lastPrinted>2020-06-05T00:43:59Z</cp:lastPrinted>
  <dcterms:created xsi:type="dcterms:W3CDTF">2020-05-27T05:51:56Z</dcterms:created>
  <dcterms:modified xsi:type="dcterms:W3CDTF">2023-06-20T23:57:48Z</dcterms:modified>
</cp:coreProperties>
</file>